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61" r:id="rId2"/>
    <p:sldId id="258" r:id="rId3"/>
    <p:sldId id="262" r:id="rId4"/>
    <p:sldId id="259" r:id="rId5"/>
    <p:sldId id="260" r:id="rId6"/>
  </p:sldIdLst>
  <p:sldSz cx="12192000" cy="6858000"/>
  <p:notesSz cx="9942513" cy="68119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419" cy="3415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2778" y="0"/>
            <a:ext cx="4307417" cy="3415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0E359-48F4-46EC-8DDF-64E247CBC1B4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70441"/>
            <a:ext cx="4307419" cy="3415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2778" y="6470441"/>
            <a:ext cx="4307417" cy="3415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E57F9-0D59-45AA-9EC1-FB35A72BF4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272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7080E-E5AB-428A-B344-2C8A641186BF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6340-0639-4A9A-9276-F219BE582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397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7080E-E5AB-428A-B344-2C8A641186BF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6340-0639-4A9A-9276-F219BE582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599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7080E-E5AB-428A-B344-2C8A641186BF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6340-0639-4A9A-9276-F219BE582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007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7080E-E5AB-428A-B344-2C8A641186BF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6340-0639-4A9A-9276-F219BE582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635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7080E-E5AB-428A-B344-2C8A641186BF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6340-0639-4A9A-9276-F219BE582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97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7080E-E5AB-428A-B344-2C8A641186BF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6340-0639-4A9A-9276-F219BE582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123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7080E-E5AB-428A-B344-2C8A641186BF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6340-0639-4A9A-9276-F219BE582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445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7080E-E5AB-428A-B344-2C8A641186BF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6340-0639-4A9A-9276-F219BE582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84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7080E-E5AB-428A-B344-2C8A641186BF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6340-0639-4A9A-9276-F219BE582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6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7080E-E5AB-428A-B344-2C8A641186BF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6340-0639-4A9A-9276-F219BE582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53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7080E-E5AB-428A-B344-2C8A641186BF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6340-0639-4A9A-9276-F219BE582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502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7080E-E5AB-428A-B344-2C8A641186BF}" type="datetimeFigureOut">
              <a:rPr lang="en-GB" smtClean="0"/>
              <a:t>10/11/2023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C6340-0639-4A9A-9276-F219BE582D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945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6CFEC7-BAD0-4D6B-9658-0CC3B8C4E0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>
                <a:solidFill>
                  <a:srgbClr val="0070C0"/>
                </a:solidFill>
              </a:rPr>
              <a:t>Dissertations - Statistics related</a:t>
            </a:r>
            <a:br>
              <a:rPr lang="en-GB" sz="3200" dirty="0">
                <a:solidFill>
                  <a:srgbClr val="0070C0"/>
                </a:solidFill>
              </a:rPr>
            </a:br>
            <a:endParaRPr lang="en-GB" sz="3200" dirty="0">
              <a:solidFill>
                <a:srgbClr val="0070C0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1F6C7D8-7A71-41F6-B762-3900B4640C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1430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Code is best included in an appendix, not in the main body of the dissertation:</a:t>
            </a:r>
          </a:p>
          <a:p>
            <a:pPr marL="0" indent="0">
              <a:buNone/>
            </a:pPr>
            <a:r>
              <a:rPr lang="en-GB" sz="2200" dirty="0"/>
              <a:t>“Where projects contain a substantial amount of programming, candidates are encouraged to include key elements of their commented code in an appendix to the dissertation. This appendix will not contribute towards the word-count.”</a:t>
            </a:r>
          </a:p>
          <a:p>
            <a:r>
              <a:rPr lang="en-GB" dirty="0"/>
              <a:t>This is saying you could include only important/representative examples of your code, not necessarily all of it</a:t>
            </a:r>
          </a:p>
          <a:p>
            <a:r>
              <a:rPr lang="en-GB" dirty="0"/>
              <a:t>Even if you do include code, you should describe your work in appropriate detail in the body of your dissertation (i.e. not in an appendix) so that the readers/markers of your dissertation can understand what you have done</a:t>
            </a:r>
          </a:p>
          <a:p>
            <a:r>
              <a:rPr lang="en-GB" dirty="0"/>
              <a:t>If there are important aspects to your code then you can also highlight these at the appropriate place(s) in the body of your dissertation</a:t>
            </a:r>
          </a:p>
        </p:txBody>
      </p:sp>
    </p:spTree>
    <p:extLst>
      <p:ext uri="{BB962C8B-B14F-4D97-AF65-F5344CB8AC3E}">
        <p14:creationId xmlns:p14="http://schemas.microsoft.com/office/powerpoint/2010/main" val="3390801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Maybe briefly mention what coding you did in the signpost section of the introduction, then explain more in the chapter(s) that need the code – flagging that your code (or extracts of it) is in an appendix</a:t>
            </a:r>
          </a:p>
          <a:p>
            <a:r>
              <a:rPr lang="en-GB" dirty="0"/>
              <a:t>If you only used standard packages it’s still probably a good idea to indicate what you used (maybe in the signpost section of the introduction?)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316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Numerical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Think about how to present numerical results</a:t>
            </a:r>
          </a:p>
          <a:p>
            <a:r>
              <a:rPr lang="en-GB" dirty="0"/>
              <a:t>Output should probably be formatted appropriately, not direct cut-and-paste</a:t>
            </a:r>
          </a:p>
          <a:p>
            <a:r>
              <a:rPr lang="en-GB" dirty="0"/>
              <a:t>And edited down to the parts you need, not everything R (or other software) gives you</a:t>
            </a:r>
          </a:p>
          <a:p>
            <a:r>
              <a:rPr lang="en-GB" dirty="0"/>
              <a:t>Give results to a sensible number of decimal places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118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Not too big, not too small</a:t>
            </a:r>
          </a:p>
          <a:p>
            <a:r>
              <a:rPr lang="en-GB" dirty="0"/>
              <a:t>The text in figures should be about the same size as the main text, maybe a little smaller (but not too small to read)</a:t>
            </a:r>
          </a:p>
          <a:p>
            <a:r>
              <a:rPr lang="en-GB" dirty="0"/>
              <a:t>May need to be selective about which plots to include, which tables of results to include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306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324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Dissertations - Statistics related </vt:lpstr>
      <vt:lpstr>Code</vt:lpstr>
      <vt:lpstr>Code</vt:lpstr>
      <vt:lpstr>Numerical results</vt:lpstr>
      <vt:lpstr>Figures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Laws</dc:creator>
  <cp:lastModifiedBy>Haleigh Bellamy</cp:lastModifiedBy>
  <cp:revision>16</cp:revision>
  <cp:lastPrinted>2019-11-29T13:23:20Z</cp:lastPrinted>
  <dcterms:created xsi:type="dcterms:W3CDTF">2019-11-29T13:04:26Z</dcterms:created>
  <dcterms:modified xsi:type="dcterms:W3CDTF">2023-11-10T12:17:26Z</dcterms:modified>
</cp:coreProperties>
</file>